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</Relationships>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29B093D4-360D-4DD9-BDF1-B998DF2553AC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Davidson County-TN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CBB4B871-5596-4A4E-9CDF-65F5B98EA196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6/18/20 12:15:53 PM CDT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2" id="10" name="slide10">
            <a:extLst>
              <a:ext uri="{FF2B5EF4-FFF2-40B4-BE49-F238E27FC236}">
                <a16:creationId xmlns:a16="http://schemas.microsoft.com/office/drawing/2014/main" id="{4E41F579-CDAB-4F3D-9B48-4726FDAD28F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6" id="11" name="slide11">
            <a:extLst>
              <a:ext uri="{FF2B5EF4-FFF2-40B4-BE49-F238E27FC236}">
                <a16:creationId xmlns:a16="http://schemas.microsoft.com/office/drawing/2014/main" id="{D43117E4-5397-4F29-BE0E-90DAF91AF4F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" id="2" name="slide2">
            <a:extLst>
              <a:ext uri="{FF2B5EF4-FFF2-40B4-BE49-F238E27FC236}">
                <a16:creationId xmlns:a16="http://schemas.microsoft.com/office/drawing/2014/main" id="{B8247EFA-EF87-4183-876F-320A9A198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5" id="3" name="slide3">
            <a:extLst>
              <a:ext uri="{FF2B5EF4-FFF2-40B4-BE49-F238E27FC236}">
                <a16:creationId xmlns:a16="http://schemas.microsoft.com/office/drawing/2014/main" id="{97A72EC6-1223-4ABB-A658-E014C02C8B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7" id="4" name="slide4">
            <a:extLst>
              <a:ext uri="{FF2B5EF4-FFF2-40B4-BE49-F238E27FC236}">
                <a16:creationId xmlns:a16="http://schemas.microsoft.com/office/drawing/2014/main" id="{84F5C8BC-62F2-476F-A5DF-92F3A73FA0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1" id="5" name="slide5">
            <a:extLst>
              <a:ext uri="{FF2B5EF4-FFF2-40B4-BE49-F238E27FC236}">
                <a16:creationId xmlns:a16="http://schemas.microsoft.com/office/drawing/2014/main" id="{6438FF56-E1C3-4953-9E50-B4E545BED5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3" id="6" name="slide6">
            <a:extLst>
              <a:ext uri="{FF2B5EF4-FFF2-40B4-BE49-F238E27FC236}">
                <a16:creationId xmlns:a16="http://schemas.microsoft.com/office/drawing/2014/main" id="{9BB3A293-F475-4848-BC0C-7536975B47A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6" id="7" name="slide7">
            <a:extLst>
              <a:ext uri="{FF2B5EF4-FFF2-40B4-BE49-F238E27FC236}">
                <a16:creationId xmlns:a16="http://schemas.microsoft.com/office/drawing/2014/main" id="{3718D302-95D8-486B-B61E-EE4B3419DED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8" id="8" name="slide8">
            <a:extLst>
              <a:ext uri="{FF2B5EF4-FFF2-40B4-BE49-F238E27FC236}">
                <a16:creationId xmlns:a16="http://schemas.microsoft.com/office/drawing/2014/main" id="{3AA11A4E-5C47-45A0-9D89-345AFFA6FF0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4" id="9" name="slide9">
            <a:extLst>
              <a:ext uri="{FF2B5EF4-FFF2-40B4-BE49-F238E27FC236}">
                <a16:creationId xmlns:a16="http://schemas.microsoft.com/office/drawing/2014/main" id="{29105C8C-8231-4BA6-A90B-941E295DC3C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2020-06-18T17:15:59Z</dcterms:created>
  <dcterms:modified xsi:type="dcterms:W3CDTF">2020-06-18T17:15:59Z</dcterms:modified>
</cp:coreProperties>
</file>

<file path=docProps/thumbnail.jpeg>
</file>